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F551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CC644-BEE5-4B5F-9F8B-A0A6DBD35A85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40106-0B31-4C95-AC8D-8D5F123094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986347-3DD1-45FD-B471-0EDAA9F04AA2}" type="datetimeFigureOut">
              <a:rPr lang="ru-RU" smtClean="0"/>
              <a:pPr/>
              <a:t>03.12.2010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DAFB31-9FE3-4C56-B169-4017AED1813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71451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Окружающий мир </a:t>
            </a:r>
            <a:br>
              <a:rPr lang="ru-RU" dirty="0" smtClean="0"/>
            </a:br>
            <a:r>
              <a:rPr lang="ru-RU" dirty="0" smtClean="0"/>
              <a:t>ОС «Школа 2100» (3 класс)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400800" cy="1714512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FFFF00"/>
                </a:solidFill>
              </a:rPr>
              <a:t>Тема: «Тела и вещества»</a:t>
            </a:r>
            <a:endParaRPr lang="ru-RU" sz="88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5661248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Подготовила </a:t>
            </a:r>
            <a:r>
              <a:rPr lang="ru-RU" sz="2400" dirty="0" smtClean="0">
                <a:solidFill>
                  <a:srgbClr val="002060"/>
                </a:solidFill>
              </a:rPr>
              <a:t>Устинова Маргарита Алексеевна  </a:t>
            </a:r>
          </a:p>
          <a:p>
            <a:r>
              <a:rPr lang="ru-RU" sz="2400" smtClean="0">
                <a:solidFill>
                  <a:srgbClr val="002060"/>
                </a:solidFill>
              </a:rPr>
              <a:t>ГОУ ЦО </a:t>
            </a:r>
            <a:r>
              <a:rPr lang="ru-RU" sz="2400" dirty="0" smtClean="0">
                <a:solidFill>
                  <a:srgbClr val="002060"/>
                </a:solidFill>
              </a:rPr>
              <a:t>№ 1927  г. Москва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3251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Тела</a:t>
            </a:r>
            <a:r>
              <a:rPr lang="ru-RU" sz="4000" dirty="0" smtClean="0"/>
              <a:t> – все предметы, которые нас окружают.  </a:t>
            </a:r>
          </a:p>
          <a:p>
            <a:r>
              <a:rPr lang="ru-RU" sz="4000" dirty="0" smtClean="0">
                <a:solidFill>
                  <a:srgbClr val="FF0000"/>
                </a:solidFill>
              </a:rPr>
              <a:t>Вещества</a:t>
            </a:r>
            <a:r>
              <a:rPr lang="ru-RU" sz="4000" dirty="0" smtClean="0"/>
              <a:t> – то, из чего состоят тела.     </a:t>
            </a:r>
          </a:p>
        </p:txBody>
      </p:sp>
      <p:pic>
        <p:nvPicPr>
          <p:cNvPr id="4" name="Рисунок 3" descr="Горы №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3922572"/>
            <a:ext cx="2128852" cy="1935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Цветок к №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86116" y="3214686"/>
            <a:ext cx="2500330" cy="21431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Фонарь к №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43636" y="3929066"/>
            <a:ext cx="2071702" cy="20717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28596" y="6143644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Что это: тела или вещества ? Как они появились?</a:t>
            </a:r>
            <a:endParaRPr lang="ru-RU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00240"/>
            <a:ext cx="9144000" cy="5000636"/>
          </a:xfrm>
          <a:effectLst>
            <a:glow rad="1397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парта                                     глина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 мяч                                       металл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 гвоздь                                  древесина 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 стакан                                  резина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 кувшин                                пластмасса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            линейка                               стекло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571480"/>
            <a:ext cx="300039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тела</a:t>
            </a:r>
            <a:endParaRPr lang="ru-RU" sz="5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571480"/>
            <a:ext cx="300039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вещества</a:t>
            </a:r>
            <a:endParaRPr lang="ru-RU" sz="48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500298" y="2214554"/>
            <a:ext cx="3357586" cy="1143008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285984" y="2786058"/>
            <a:ext cx="3643338" cy="1214446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714612" y="2857496"/>
            <a:ext cx="3214710" cy="500066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786050" y="3929066"/>
            <a:ext cx="3214710" cy="1143008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857488" y="2285992"/>
            <a:ext cx="3071834" cy="2214578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000364" y="4500570"/>
            <a:ext cx="2928958" cy="571504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Окружающие нас тела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1714480" y="2071678"/>
            <a:ext cx="1000132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072198" y="2071678"/>
            <a:ext cx="857256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3" name="TextBox 12"/>
          <p:cNvSpPr txBox="1"/>
          <p:nvPr/>
        </p:nvSpPr>
        <p:spPr>
          <a:xfrm>
            <a:off x="857224" y="2786059"/>
            <a:ext cx="2928958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природные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00562" y="2786058"/>
            <a:ext cx="392909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искусственные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10800000" flipV="1">
            <a:off x="500034" y="3429000"/>
            <a:ext cx="928694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00364" y="3429000"/>
            <a:ext cx="1000132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20" name="TextBox 19"/>
          <p:cNvSpPr txBox="1"/>
          <p:nvPr/>
        </p:nvSpPr>
        <p:spPr>
          <a:xfrm>
            <a:off x="285720" y="4357694"/>
            <a:ext cx="1928826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живые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71736" y="4357694"/>
            <a:ext cx="2714644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неживые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43372" y="3500439"/>
            <a:ext cx="4500594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(сделаны руками человека)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4286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называются эти тела?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Айсберг №1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500034" y="1428736"/>
            <a:ext cx="2214577" cy="185738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5" name="Рисунок 4" descr="Жеребята к №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9" y="4071942"/>
            <a:ext cx="2357453" cy="192882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6" name="Рисунок 5" descr="Камни в воде №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1428736"/>
            <a:ext cx="2214578" cy="185738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8" name="Рисунок 7" descr="Цветок к №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4000504"/>
            <a:ext cx="2165698" cy="20002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9" name="Рисунок 8" descr="Фонари №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28992" y="4071942"/>
            <a:ext cx="2214578" cy="192882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10" name="Рисунок 9" descr="Эйфелева башня №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29388" y="1428736"/>
            <a:ext cx="2071702" cy="17859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1" name="TextBox 10"/>
          <p:cNvSpPr txBox="1"/>
          <p:nvPr/>
        </p:nvSpPr>
        <p:spPr>
          <a:xfrm>
            <a:off x="357158" y="3429000"/>
            <a:ext cx="2500330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природное неживое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86116" y="3429000"/>
            <a:ext cx="2571767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природное неживое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57158" y="6215082"/>
            <a:ext cx="2428892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природное живое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357950" y="6215082"/>
            <a:ext cx="2286016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природное живое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357950" y="3429000"/>
            <a:ext cx="2143140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искусственное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0430" y="6215082"/>
            <a:ext cx="2143140" cy="40011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искусственное</a:t>
            </a:r>
            <a:endParaRPr lang="ru-RU" sz="20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4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63266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5400" dirty="0" smtClean="0"/>
              <a:t>Интернет ресурсы: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www. fotoplex.ru</a:t>
            </a:r>
            <a:endParaRPr lang="ru-RU" sz="40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256</TotalTime>
  <Words>103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Окружающий мир  ОС «Школа 2100» (3 класс)</vt:lpstr>
      <vt:lpstr>Слайд 2</vt:lpstr>
      <vt:lpstr>Слайд 3</vt:lpstr>
      <vt:lpstr>Слайд 4</vt:lpstr>
      <vt:lpstr>Как называются эти тела?</vt:lpstr>
      <vt:lpstr>Интернет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Окружающий мир (3 класс)</dc:title>
  <dc:creator>Val</dc:creator>
  <cp:lastModifiedBy>Маргаритка</cp:lastModifiedBy>
  <cp:revision>29</cp:revision>
  <dcterms:created xsi:type="dcterms:W3CDTF">2008-11-16T16:15:34Z</dcterms:created>
  <dcterms:modified xsi:type="dcterms:W3CDTF">2010-12-03T17:59:32Z</dcterms:modified>
</cp:coreProperties>
</file>