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9" r:id="rId3"/>
    <p:sldId id="258" r:id="rId4"/>
    <p:sldId id="260" r:id="rId5"/>
    <p:sldId id="261" r:id="rId6"/>
    <p:sldId id="263" r:id="rId7"/>
    <p:sldId id="262" r:id="rId8"/>
    <p:sldId id="271" r:id="rId9"/>
    <p:sldId id="278" r:id="rId10"/>
    <p:sldId id="272" r:id="rId11"/>
    <p:sldId id="264" r:id="rId12"/>
    <p:sldId id="273" r:id="rId13"/>
    <p:sldId id="275" r:id="rId14"/>
    <p:sldId id="274" r:id="rId15"/>
    <p:sldId id="280" r:id="rId16"/>
    <p:sldId id="279" r:id="rId17"/>
    <p:sldId id="269" r:id="rId18"/>
    <p:sldId id="268" r:id="rId19"/>
    <p:sldId id="267" r:id="rId20"/>
    <p:sldId id="266" r:id="rId21"/>
    <p:sldId id="276" r:id="rId22"/>
    <p:sldId id="277" r:id="rId23"/>
    <p:sldId id="281" r:id="rId24"/>
    <p:sldId id="287" r:id="rId25"/>
    <p:sldId id="265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D66554-4BB7-4C36-9943-DF0E9024E2CB}" type="datetimeFigureOut">
              <a:rPr lang="ru-RU" smtClean="0"/>
              <a:pPr/>
              <a:t>30.08.2012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0D7031-1ACF-4489-A233-27BC75707F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4.jpe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74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Какой вы представляете себе Россию после войн и революции?</a:t>
            </a:r>
            <a:endParaRPr lang="ru-RU" dirty="0"/>
          </a:p>
        </p:txBody>
      </p:sp>
      <p:pic>
        <p:nvPicPr>
          <p:cNvPr id="4" name="Picture 2" descr="Картинка 16 из 278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3653164" cy="2214554"/>
          </a:xfrm>
          <a:prstGeom prst="rect">
            <a:avLst/>
          </a:prstGeom>
          <a:noFill/>
        </p:spPr>
      </p:pic>
      <p:pic>
        <p:nvPicPr>
          <p:cNvPr id="1026" name="Picture 2" descr="Картинка 32 из 15404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500306"/>
            <a:ext cx="4057650" cy="3810000"/>
          </a:xfrm>
          <a:prstGeom prst="rect">
            <a:avLst/>
          </a:prstGeom>
          <a:noFill/>
        </p:spPr>
      </p:pic>
      <p:pic>
        <p:nvPicPr>
          <p:cNvPr id="1028" name="Picture 4" descr="Картинка 9 из 1689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714884"/>
            <a:ext cx="2928958" cy="1918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???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 будет принадлежать трудящимся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 будет принадлежать трудящимся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будет богатых и бедных. Все будут стремиться к</a:t>
                      </a:r>
                      <a:r>
                        <a:rPr lang="ru-RU" baseline="0" dirty="0" smtClean="0"/>
                        <a:t> всеобщему счастью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дом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000364" y="1785926"/>
            <a:ext cx="3286148" cy="4286280"/>
            <a:chOff x="3000364" y="1785926"/>
            <a:chExt cx="3286148" cy="42862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143240" y="3429000"/>
              <a:ext cx="2928958" cy="264320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/>
                <a:t>Народ, который бы подчинялся порядкам в государстве</a:t>
              </a:r>
              <a:endParaRPr lang="ru-RU" sz="2800" dirty="0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3000364" y="1785926"/>
              <a:ext cx="3286148" cy="164307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Вертикальный свиток 5"/>
            <p:cNvSpPr/>
            <p:nvPr/>
          </p:nvSpPr>
          <p:spPr>
            <a:xfrm rot="21070355">
              <a:off x="3676320" y="2634810"/>
              <a:ext cx="1796875" cy="568965"/>
            </a:xfrm>
            <a:prstGeom prst="verticalScroll">
              <a:avLst>
                <a:gd name="adj" fmla="val 25000"/>
              </a:avLst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конституция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Каким получился новый дом?</a:t>
                      </a:r>
                      <a:endParaRPr lang="ru-RU" dirty="0"/>
                    </a:p>
                  </a:txBody>
                  <a:tcPr anchor="ctr"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 будет принадлежать трудящимся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будет богатых и бедных. Все будут стремиться к</a:t>
                      </a:r>
                      <a:r>
                        <a:rPr lang="ru-RU" baseline="0" dirty="0" smtClean="0"/>
                        <a:t> всеобщему счастью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Каким получился новый дом?</a:t>
                      </a:r>
                      <a:endParaRPr lang="ru-RU" dirty="0"/>
                    </a:p>
                  </a:txBody>
                  <a:tcPr anchor="ctr"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 будет принадлежать трудящимся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Трудящиеся выбрали Советы народных депутатов, но настоящая власть принадлежала КПСС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будет богатых и бедных. Все будут стремиться к</a:t>
                      </a:r>
                      <a:r>
                        <a:rPr lang="ru-RU" baseline="0" dirty="0" smtClean="0"/>
                        <a:t> всеобщему счастью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t="52500"/>
          <a:stretch>
            <a:fillRect/>
          </a:stretch>
        </p:blipFill>
        <p:spPr bwMode="auto">
          <a:xfrm>
            <a:off x="7929586" y="4857760"/>
            <a:ext cx="496306" cy="471487"/>
          </a:xfrm>
          <a:prstGeom prst="rect">
            <a:avLst/>
          </a:prstGeom>
          <a:noFill/>
        </p:spPr>
      </p:pic>
      <p:pic>
        <p:nvPicPr>
          <p:cNvPr id="13316" name="Picture 4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b="53125"/>
          <a:stretch>
            <a:fillRect/>
          </a:stretch>
        </p:blipFill>
        <p:spPr bwMode="auto">
          <a:xfrm>
            <a:off x="5072066" y="4143380"/>
            <a:ext cx="500066" cy="4688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Каким получился новый дом?</a:t>
                      </a:r>
                      <a:endParaRPr lang="ru-RU" dirty="0"/>
                    </a:p>
                  </a:txBody>
                  <a:tcPr anchor="ctr"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10 лет</a:t>
                      </a:r>
                      <a:endParaRPr lang="ru-RU" dirty="0"/>
                    </a:p>
                  </a:txBody>
                  <a:tcPr anchor="ctr"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 будет принадлежать трудящимся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Трудящиеся выбрали Советы народных депутатов, но настоящая власть принадлежала КПСС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будет богатых и бедных. Все будут стремиться к</a:t>
                      </a:r>
                      <a:r>
                        <a:rPr lang="ru-RU" baseline="0" dirty="0" smtClean="0"/>
                        <a:t> всеобщему счастью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072066" y="4143380"/>
            <a:ext cx="500066" cy="468815"/>
          </a:xfrm>
          <a:prstGeom prst="rect">
            <a:avLst/>
          </a:prstGeom>
          <a:noFill/>
        </p:spPr>
      </p:pic>
      <p:pic>
        <p:nvPicPr>
          <p:cNvPr id="8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6072198" y="2357430"/>
            <a:ext cx="500066" cy="468815"/>
          </a:xfrm>
          <a:prstGeom prst="rect">
            <a:avLst/>
          </a:prstGeom>
          <a:noFill/>
        </p:spPr>
      </p:pic>
      <p:pic>
        <p:nvPicPr>
          <p:cNvPr id="10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7929586" y="4857760"/>
            <a:ext cx="496306" cy="4714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Каким получился новый дом?</a:t>
                      </a:r>
                      <a:endParaRPr lang="ru-RU" dirty="0"/>
                    </a:p>
                  </a:txBody>
                  <a:tcPr anchor="ctr"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10 лет</a:t>
                      </a:r>
                      <a:endParaRPr lang="ru-RU" dirty="0"/>
                    </a:p>
                  </a:txBody>
                  <a:tcPr anchor="ctr"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Весь народ участвовал в строительстве. 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 будет принадлежать трудящимся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Трудящиеся выбрали Советы народных депутатов, но настоящая власть принадлежала КПСС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будет богатых и бедных. Все будут стремиться к</a:t>
                      </a:r>
                      <a:r>
                        <a:rPr lang="ru-RU" baseline="0" dirty="0" smtClean="0"/>
                        <a:t> всеобщему счастью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072066" y="4143380"/>
            <a:ext cx="500066" cy="468815"/>
          </a:xfrm>
          <a:prstGeom prst="rect">
            <a:avLst/>
          </a:prstGeom>
          <a:noFill/>
        </p:spPr>
      </p:pic>
      <p:pic>
        <p:nvPicPr>
          <p:cNvPr id="12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143504" y="3000372"/>
            <a:ext cx="500066" cy="468815"/>
          </a:xfrm>
          <a:prstGeom prst="rect">
            <a:avLst/>
          </a:prstGeom>
          <a:noFill/>
        </p:spPr>
      </p:pic>
      <p:pic>
        <p:nvPicPr>
          <p:cNvPr id="13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6072198" y="2357430"/>
            <a:ext cx="500066" cy="468815"/>
          </a:xfrm>
          <a:prstGeom prst="rect">
            <a:avLst/>
          </a:prstGeom>
          <a:noFill/>
        </p:spPr>
      </p:pic>
      <p:pic>
        <p:nvPicPr>
          <p:cNvPr id="15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7929586" y="4857760"/>
            <a:ext cx="496306" cy="4714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разруха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1 из 2621"/>
          <p:cNvPicPr>
            <a:picLocks noChangeAspect="1" noChangeArrowheads="1"/>
          </p:cNvPicPr>
          <p:nvPr/>
        </p:nvPicPr>
        <p:blipFill>
          <a:blip r:embed="rId2"/>
          <a:srcRect l="2672" t="3182" r="8609" b="16363"/>
          <a:stretch>
            <a:fillRect/>
          </a:stretch>
        </p:blipFill>
        <p:spPr bwMode="auto">
          <a:xfrm>
            <a:off x="1" y="1441378"/>
            <a:ext cx="9143999" cy="541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Каким получился новый дом?</a:t>
                      </a:r>
                      <a:endParaRPr lang="ru-RU" dirty="0"/>
                    </a:p>
                  </a:txBody>
                  <a:tcPr anchor="ctr"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10 лет</a:t>
                      </a:r>
                      <a:endParaRPr lang="ru-RU" dirty="0"/>
                    </a:p>
                  </a:txBody>
                  <a:tcPr anchor="ctr"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Весь народ участвовал в строительстве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 будет принадлежать трудящимся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Трудящиеся выбрали Советы народных депутатов, но настоящая власть принадлежала КПСС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будет богатых и бедных. Все будут стремиться к</a:t>
                      </a:r>
                      <a:r>
                        <a:rPr lang="ru-RU" baseline="0" dirty="0" smtClean="0"/>
                        <a:t> всеобщему счастью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Все стремились к счастливому будущему, в настоящем же не хватало самого необходимого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072066" y="4143380"/>
            <a:ext cx="500066" cy="468815"/>
          </a:xfrm>
          <a:prstGeom prst="rect">
            <a:avLst/>
          </a:prstGeom>
          <a:noFill/>
        </p:spPr>
      </p:pic>
      <p:pic>
        <p:nvPicPr>
          <p:cNvPr id="16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143504" y="5572140"/>
            <a:ext cx="500066" cy="468815"/>
          </a:xfrm>
          <a:prstGeom prst="rect">
            <a:avLst/>
          </a:prstGeom>
          <a:noFill/>
        </p:spPr>
      </p:pic>
      <p:pic>
        <p:nvPicPr>
          <p:cNvPr id="17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143504" y="3000372"/>
            <a:ext cx="500066" cy="468815"/>
          </a:xfrm>
          <a:prstGeom prst="rect">
            <a:avLst/>
          </a:prstGeom>
          <a:noFill/>
        </p:spPr>
      </p:pic>
      <p:pic>
        <p:nvPicPr>
          <p:cNvPr id="18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6072198" y="2357430"/>
            <a:ext cx="500066" cy="468815"/>
          </a:xfrm>
          <a:prstGeom prst="rect">
            <a:avLst/>
          </a:prstGeom>
          <a:noFill/>
        </p:spPr>
      </p:pic>
      <p:pic>
        <p:nvPicPr>
          <p:cNvPr id="19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7929586" y="4857760"/>
            <a:ext cx="496306" cy="471487"/>
          </a:xfrm>
          <a:prstGeom prst="rect">
            <a:avLst/>
          </a:prstGeom>
          <a:noFill/>
        </p:spPr>
      </p:pic>
      <p:pic>
        <p:nvPicPr>
          <p:cNvPr id="20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7358082" y="6215082"/>
            <a:ext cx="496306" cy="4714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Каким получился новый дом?</a:t>
                      </a:r>
                      <a:endParaRPr lang="ru-RU" dirty="0"/>
                    </a:p>
                  </a:txBody>
                  <a:tcPr anchor="ctr"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10 лет</a:t>
                      </a:r>
                      <a:endParaRPr lang="ru-RU" dirty="0"/>
                    </a:p>
                  </a:txBody>
                  <a:tcPr anchor="ctr"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Весь народ участвовал в строительстве. Недовольных жестоко наказывали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 будет принадлежать трудящимся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Трудящиеся выбрали Советы народных депутатов, но настоящая власть принадлежала КПСС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будет богатых и бедных. Все будут стремиться к</a:t>
                      </a:r>
                      <a:r>
                        <a:rPr lang="ru-RU" baseline="0" dirty="0" smtClean="0"/>
                        <a:t> всеобщему счастью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Все стремились к счастливому будущему, в настоящем же не хватало самого необходимого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072066" y="4143380"/>
            <a:ext cx="500066" cy="468815"/>
          </a:xfrm>
          <a:prstGeom prst="rect">
            <a:avLst/>
          </a:prstGeom>
          <a:noFill/>
        </p:spPr>
      </p:pic>
      <p:pic>
        <p:nvPicPr>
          <p:cNvPr id="17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143504" y="5572140"/>
            <a:ext cx="500066" cy="468815"/>
          </a:xfrm>
          <a:prstGeom prst="rect">
            <a:avLst/>
          </a:prstGeom>
          <a:noFill/>
        </p:spPr>
      </p:pic>
      <p:pic>
        <p:nvPicPr>
          <p:cNvPr id="18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143504" y="3000372"/>
            <a:ext cx="500066" cy="468815"/>
          </a:xfrm>
          <a:prstGeom prst="rect">
            <a:avLst/>
          </a:prstGeom>
          <a:noFill/>
        </p:spPr>
      </p:pic>
      <p:pic>
        <p:nvPicPr>
          <p:cNvPr id="19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6072198" y="2357430"/>
            <a:ext cx="500066" cy="468815"/>
          </a:xfrm>
          <a:prstGeom prst="rect">
            <a:avLst/>
          </a:prstGeom>
          <a:noFill/>
        </p:spPr>
      </p:pic>
      <p:pic>
        <p:nvPicPr>
          <p:cNvPr id="20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7929586" y="4857760"/>
            <a:ext cx="496306" cy="471487"/>
          </a:xfrm>
          <a:prstGeom prst="rect">
            <a:avLst/>
          </a:prstGeom>
          <a:noFill/>
        </p:spPr>
      </p:pic>
      <p:pic>
        <p:nvPicPr>
          <p:cNvPr id="21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7358082" y="6215082"/>
            <a:ext cx="496306" cy="471487"/>
          </a:xfrm>
          <a:prstGeom prst="rect">
            <a:avLst/>
          </a:prstGeom>
          <a:noFill/>
        </p:spPr>
      </p:pic>
      <p:pic>
        <p:nvPicPr>
          <p:cNvPr id="22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6500826" y="3571876"/>
            <a:ext cx="496306" cy="4714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Каким получился новый дом?</a:t>
                      </a:r>
                      <a:endParaRPr lang="ru-RU" dirty="0"/>
                    </a:p>
                  </a:txBody>
                  <a:tcPr anchor="ctr"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со справедливыми порядками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 большой дом-государство с очень строгими порядками, многие</a:t>
                      </a:r>
                      <a:r>
                        <a:rPr lang="ru-RU" baseline="0" dirty="0" smtClean="0"/>
                        <a:t> из которых нельзя назвать справедливыми</a:t>
                      </a:r>
                      <a:endParaRPr lang="ru-RU" dirty="0"/>
                    </a:p>
                  </a:txBody>
                  <a:tcPr anchor="ctr"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можно быстрее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10 лет</a:t>
                      </a:r>
                      <a:endParaRPr lang="ru-RU" dirty="0"/>
                    </a:p>
                  </a:txBody>
                  <a:tcPr anchor="ctr"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</a:t>
                      </a:r>
                      <a:r>
                        <a:rPr lang="ru-RU" baseline="0" dirty="0" smtClean="0"/>
                        <a:t> жители страны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Весь народ участвовал в строительстве. Недовольных жестоко наказывали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Власть будет принадлежать трудящимся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Трудящиеся выбрали Советы народных депутатов, но настоящая власть принадлежала КПСС</a:t>
                      </a:r>
                      <a:endParaRPr lang="ru-RU" dirty="0"/>
                    </a:p>
                  </a:txBody>
                  <a:tcPr anchor="ctr"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будет богатых и бедных. Все будут стремиться к</a:t>
                      </a:r>
                      <a:r>
                        <a:rPr lang="ru-RU" baseline="0" dirty="0" smtClean="0"/>
                        <a:t> всеобщему счастью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Все стремились к счастливому будущему, в настоящем же не хватало самого необходимого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072066" y="4143380"/>
            <a:ext cx="500066" cy="468815"/>
          </a:xfrm>
          <a:prstGeom prst="rect">
            <a:avLst/>
          </a:prstGeom>
          <a:noFill/>
        </p:spPr>
      </p:pic>
      <p:pic>
        <p:nvPicPr>
          <p:cNvPr id="18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143504" y="5572140"/>
            <a:ext cx="500066" cy="468815"/>
          </a:xfrm>
          <a:prstGeom prst="rect">
            <a:avLst/>
          </a:prstGeom>
          <a:noFill/>
        </p:spPr>
      </p:pic>
      <p:pic>
        <p:nvPicPr>
          <p:cNvPr id="19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6072198" y="2357430"/>
            <a:ext cx="500066" cy="468815"/>
          </a:xfrm>
          <a:prstGeom prst="rect">
            <a:avLst/>
          </a:prstGeom>
          <a:noFill/>
        </p:spPr>
      </p:pic>
      <p:pic>
        <p:nvPicPr>
          <p:cNvPr id="20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5143504" y="3000372"/>
            <a:ext cx="500066" cy="468815"/>
          </a:xfrm>
          <a:prstGeom prst="rect">
            <a:avLst/>
          </a:prstGeom>
          <a:noFill/>
        </p:spPr>
      </p:pic>
      <p:pic>
        <p:nvPicPr>
          <p:cNvPr id="21" name="Picture 4" descr="Картинка 7 из 212667"/>
          <p:cNvPicPr>
            <a:picLocks noChangeAspect="1" noChangeArrowheads="1"/>
          </p:cNvPicPr>
          <p:nvPr/>
        </p:nvPicPr>
        <p:blipFill>
          <a:blip r:embed="rId2" cstate="print"/>
          <a:srcRect b="53125"/>
          <a:stretch>
            <a:fillRect/>
          </a:stretch>
        </p:blipFill>
        <p:spPr bwMode="auto">
          <a:xfrm>
            <a:off x="6858016" y="1714488"/>
            <a:ext cx="500066" cy="468815"/>
          </a:xfrm>
          <a:prstGeom prst="rect">
            <a:avLst/>
          </a:prstGeom>
          <a:noFill/>
        </p:spPr>
      </p:pic>
      <p:pic>
        <p:nvPicPr>
          <p:cNvPr id="22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7929586" y="4857760"/>
            <a:ext cx="496306" cy="471487"/>
          </a:xfrm>
          <a:prstGeom prst="rect">
            <a:avLst/>
          </a:prstGeom>
          <a:noFill/>
        </p:spPr>
      </p:pic>
      <p:pic>
        <p:nvPicPr>
          <p:cNvPr id="23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6500826" y="3571876"/>
            <a:ext cx="496306" cy="471487"/>
          </a:xfrm>
          <a:prstGeom prst="rect">
            <a:avLst/>
          </a:prstGeom>
          <a:noFill/>
        </p:spPr>
      </p:pic>
      <p:pic>
        <p:nvPicPr>
          <p:cNvPr id="24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7358082" y="6215082"/>
            <a:ext cx="496306" cy="471487"/>
          </a:xfrm>
          <a:prstGeom prst="rect">
            <a:avLst/>
          </a:prstGeom>
          <a:noFill/>
        </p:spPr>
      </p:pic>
      <p:pic>
        <p:nvPicPr>
          <p:cNvPr id="25" name="Picture 2" descr="Картинка 7 из 212667"/>
          <p:cNvPicPr>
            <a:picLocks noChangeAspect="1" noChangeArrowheads="1"/>
          </p:cNvPicPr>
          <p:nvPr/>
        </p:nvPicPr>
        <p:blipFill>
          <a:blip r:embed="rId3" cstate="print"/>
          <a:srcRect t="52500"/>
          <a:stretch>
            <a:fillRect/>
          </a:stretch>
        </p:blipFill>
        <p:spPr bwMode="auto">
          <a:xfrm>
            <a:off x="7786710" y="1714488"/>
            <a:ext cx="496306" cy="4714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>
            <a:off x="0" y="0"/>
            <a:ext cx="9144000" cy="6858000"/>
          </a:xfrm>
          <a:prstGeom prst="triangle">
            <a:avLst>
              <a:gd name="adj" fmla="val 4971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142984"/>
            <a:ext cx="1428760" cy="13573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КПСС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3429000"/>
            <a:ext cx="2928958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Государство со строгими порядками. Строил его весь народ.</a:t>
            </a:r>
            <a:endParaRPr lang="ru-RU" sz="28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000364" y="1785926"/>
            <a:ext cx="3286148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 rot="21070355">
            <a:off x="3676320" y="2634810"/>
            <a:ext cx="1796875" cy="568965"/>
          </a:xfrm>
          <a:prstGeom prst="verticalScroll">
            <a:avLst>
              <a:gd name="adj" fmla="val 25000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конституция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42976" y="4857760"/>
            <a:ext cx="2000264" cy="1214446"/>
            <a:chOff x="1142976" y="4857760"/>
            <a:chExt cx="2000264" cy="1214446"/>
          </a:xfrm>
        </p:grpSpPr>
        <p:sp>
          <p:nvSpPr>
            <p:cNvPr id="9" name="Табличка 8"/>
            <p:cNvSpPr/>
            <p:nvPr/>
          </p:nvSpPr>
          <p:spPr>
            <a:xfrm>
              <a:off x="1142976" y="5000636"/>
              <a:ext cx="2000264" cy="1071570"/>
            </a:xfrm>
            <a:prstGeom prst="plaqu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Тюрьмы для недовольных</a:t>
              </a:r>
              <a:endParaRPr lang="ru-RU" dirty="0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1357290" y="4857760"/>
              <a:ext cx="1571636" cy="14287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57818" y="571480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 получилось?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686800" cy="3008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Как советским людям удалось за такой короткий срок поднять страну из разрухи?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80"/>
                            </p:stCondLst>
                            <p:childTnLst>
                              <p:par>
                                <p:cTn id="17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Были ли времена с похожими событиями?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Картинка 3 из 438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286148" cy="4116261"/>
          </a:xfrm>
          <a:prstGeom prst="rect">
            <a:avLst/>
          </a:prstGeom>
          <a:noFill/>
        </p:spPr>
      </p:pic>
      <p:pic>
        <p:nvPicPr>
          <p:cNvPr id="33796" name="Picture 4" descr="Картинка 1 из 21005"/>
          <p:cNvPicPr>
            <a:picLocks noChangeAspect="1" noChangeArrowheads="1"/>
          </p:cNvPicPr>
          <p:nvPr/>
        </p:nvPicPr>
        <p:blipFill>
          <a:blip r:embed="rId3"/>
          <a:srcRect r="16535"/>
          <a:stretch>
            <a:fillRect/>
          </a:stretch>
        </p:blipFill>
        <p:spPr bwMode="auto">
          <a:xfrm>
            <a:off x="3857620" y="3214686"/>
            <a:ext cx="5072098" cy="3433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Подготовить сообщение на тему: «Идеальное государство. Каким я его себе представляю?»</a:t>
            </a:r>
          </a:p>
          <a:p>
            <a:endParaRPr lang="ru-RU" dirty="0"/>
          </a:p>
        </p:txBody>
      </p:sp>
      <p:pic>
        <p:nvPicPr>
          <p:cNvPr id="6146" name="Picture 2" descr="Картинка 3 из 786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2286016" cy="2755466"/>
          </a:xfrm>
          <a:prstGeom prst="rect">
            <a:avLst/>
          </a:prstGeom>
          <a:noFill/>
        </p:spPr>
      </p:pic>
      <p:pic>
        <p:nvPicPr>
          <p:cNvPr id="6148" name="Picture 4" descr="Картинка 4 из 199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0"/>
            <a:ext cx="10668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Революция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смена одной власти на другую в ходе </a:t>
            </a:r>
            <a:r>
              <a:rPr lang="ru-RU" sz="4800" u="sng" dirty="0" smtClean="0">
                <a:hlinkClick r:id="rId2" action="ppaction://hlinksldjump"/>
              </a:rPr>
              <a:t>восстания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мировая война (1914 -1917)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 этой войне участвовало большинство стран планеты.</a:t>
            </a:r>
            <a:r>
              <a:rPr lang="ru-RU" sz="4400" b="1" dirty="0" smtClean="0"/>
              <a:t> </a:t>
            </a:r>
            <a:r>
              <a:rPr lang="ru-RU" sz="4400" dirty="0" smtClean="0"/>
              <a:t>В России </a:t>
            </a:r>
            <a:r>
              <a:rPr lang="ru-RU" sz="4400" u="sng" dirty="0" smtClean="0">
                <a:hlinkClick r:id="rId2" action="ppaction://hlinksldjump"/>
              </a:rPr>
              <a:t>погибло</a:t>
            </a:r>
            <a:r>
              <a:rPr lang="ru-RU" sz="4400" dirty="0" smtClean="0"/>
              <a:t> от военных действий 340 тысяч человек, от голода и болезней 730 тысяч.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Гражданская война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война между жителями одного государства за власть в стране.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u="sng" dirty="0" smtClean="0">
                <a:hlinkClick r:id="rId2" action="ppaction://hlinksldjump"/>
              </a:rPr>
              <a:t>Некому</a:t>
            </a:r>
            <a:r>
              <a:rPr lang="ru-RU" sz="4400" dirty="0" smtClean="0"/>
              <a:t> было поднимать народное хозяйство.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15 из 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5257"/>
            <a:ext cx="7286644" cy="5432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Через 10 лет после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r>
              <a:rPr lang="ru-RU" dirty="0" smtClean="0"/>
              <a:t>Половина Россиян </a:t>
            </a:r>
            <a:r>
              <a:rPr lang="ru-RU" dirty="0"/>
              <a:t> </a:t>
            </a:r>
            <a:r>
              <a:rPr lang="ru-RU" dirty="0" smtClean="0"/>
              <a:t>- неграмотные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 комбайн  - на всю Россию</a:t>
            </a:r>
            <a:endParaRPr lang="ru-RU" dirty="0"/>
          </a:p>
        </p:txBody>
      </p:sp>
      <p:pic>
        <p:nvPicPr>
          <p:cNvPr id="18434" name="Picture 2" descr="Картинка 10 из 5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543300" cy="5238750"/>
          </a:xfrm>
          <a:prstGeom prst="rect">
            <a:avLst/>
          </a:prstGeom>
          <a:noFill/>
        </p:spPr>
      </p:pic>
      <p:pic>
        <p:nvPicPr>
          <p:cNvPr id="18436" name="Picture 4" descr="http://shkolazhizni.ru/img/content/i37/37364.jpg"/>
          <p:cNvPicPr>
            <a:picLocks noChangeAspect="1" noChangeArrowheads="1"/>
          </p:cNvPicPr>
          <p:nvPr/>
        </p:nvPicPr>
        <p:blipFill>
          <a:blip r:embed="rId3"/>
          <a:srcRect l="43909"/>
          <a:stretch>
            <a:fillRect/>
          </a:stretch>
        </p:blipFill>
        <p:spPr bwMode="auto">
          <a:xfrm>
            <a:off x="4286248" y="1357298"/>
            <a:ext cx="4162412" cy="3510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30-х годов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338506" cy="4525963"/>
          </a:xfrm>
        </p:spPr>
        <p:txBody>
          <a:bodyPr/>
          <a:lstStyle/>
          <a:p>
            <a:r>
              <a:rPr lang="ru-RU" dirty="0" smtClean="0"/>
              <a:t>Тысячи новых комбайнов</a:t>
            </a:r>
            <a:endParaRPr lang="ru-RU" dirty="0"/>
          </a:p>
        </p:txBody>
      </p:sp>
      <p:pic>
        <p:nvPicPr>
          <p:cNvPr id="17410" name="Picture 2" descr="Картинка 8 из 3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4762500" cy="4029075"/>
          </a:xfrm>
          <a:prstGeom prst="rect">
            <a:avLst/>
          </a:prstGeom>
          <a:noFill/>
        </p:spPr>
      </p:pic>
      <p:pic>
        <p:nvPicPr>
          <p:cNvPr id="17412" name="Picture 4" descr="Картинка 32 из 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28575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5357826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Почти все умеют писать и читать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3116"/>
            <a:ext cx="8686800" cy="3008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Как советским людям удалось за такой короткий срок поднять страну из разрухи?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80"/>
                            </p:stCondLst>
                            <p:childTnLst>
                              <p:par>
                                <p:cTn id="17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4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Строим дом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396"/>
            <a:ext cx="8686800" cy="2857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600" dirty="0" smtClean="0"/>
              <a:t>                                Какие вопросы надо решить, прежде, чем браться за строительство?</a:t>
            </a:r>
            <a:endParaRPr lang="ru-RU" sz="1600" dirty="0"/>
          </a:p>
        </p:txBody>
      </p:sp>
      <p:pic>
        <p:nvPicPr>
          <p:cNvPr id="32770" name="Picture 2" descr="Картинка 27 из 1124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6096000" cy="4257675"/>
          </a:xfrm>
          <a:prstGeom prst="rect">
            <a:avLst/>
          </a:prstGeom>
          <a:noFill/>
        </p:spPr>
      </p:pic>
      <p:pic>
        <p:nvPicPr>
          <p:cNvPr id="32772" name="Picture 4" descr="Картинка 4 из 104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5651">
            <a:off x="500034" y="1714488"/>
            <a:ext cx="928694" cy="1190600"/>
          </a:xfrm>
          <a:prstGeom prst="rect">
            <a:avLst/>
          </a:prstGeom>
          <a:noFill/>
        </p:spPr>
      </p:pic>
      <p:pic>
        <p:nvPicPr>
          <p:cNvPr id="32776" name="Picture 8" descr="Картинка 25 из 1041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2041">
            <a:off x="8001024" y="1071546"/>
            <a:ext cx="918842" cy="1338244"/>
          </a:xfrm>
          <a:prstGeom prst="rect">
            <a:avLst/>
          </a:prstGeom>
          <a:noFill/>
        </p:spPr>
      </p:pic>
      <p:pic>
        <p:nvPicPr>
          <p:cNvPr id="32778" name="Picture 10" descr="Картинка 86 из 104168"/>
          <p:cNvPicPr>
            <a:picLocks noChangeAspect="1" noChangeArrowheads="1"/>
          </p:cNvPicPr>
          <p:nvPr/>
        </p:nvPicPr>
        <p:blipFill>
          <a:blip r:embed="rId5"/>
          <a:srcRect l="17857" r="15178"/>
          <a:stretch>
            <a:fillRect/>
          </a:stretch>
        </p:blipFill>
        <p:spPr bwMode="auto">
          <a:xfrm>
            <a:off x="428596" y="3929066"/>
            <a:ext cx="857256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???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25"/>
                <a:gridCol w="3000385"/>
                <a:gridCol w="4143389"/>
              </a:tblGrid>
              <a:tr h="798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???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 люди представляли</a:t>
                      </a:r>
                      <a:r>
                        <a:rPr lang="ru-RU" baseline="0" dirty="0" smtClean="0"/>
                        <a:t> новый дом-государство?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1402921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 дом будем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7870">
                <a:tc>
                  <a:txBody>
                    <a:bodyPr/>
                    <a:lstStyle/>
                    <a:p>
                      <a:r>
                        <a:rPr lang="ru-RU" dirty="0" smtClean="0"/>
                        <a:t>За какое время?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4143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строить?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руководить строительством</a:t>
                      </a:r>
                      <a:r>
                        <a:rPr lang="ru-RU" baseline="0" dirty="0" smtClean="0"/>
                        <a:t> и жизнью в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24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будем жить в новом доме?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451</TotalTime>
  <Words>1184</Words>
  <Application>Microsoft Office PowerPoint</Application>
  <PresentationFormat>Экран (4:3)</PresentationFormat>
  <Paragraphs>216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Какой вы представляете себе Россию после войн и революции?</vt:lpstr>
      <vt:lpstr>разруха </vt:lpstr>
      <vt:lpstr>Голод</vt:lpstr>
      <vt:lpstr>Через 10 лет после революции</vt:lpstr>
      <vt:lpstr>Конец 30-х годов</vt:lpstr>
      <vt:lpstr>???</vt:lpstr>
      <vt:lpstr>Строим дом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Наш дом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Наш дом</vt:lpstr>
      <vt:lpstr>???</vt:lpstr>
      <vt:lpstr>Были ли времена с похожими событиями?</vt:lpstr>
      <vt:lpstr>Домашнее задание:</vt:lpstr>
      <vt:lpstr>Революция - </vt:lpstr>
      <vt:lpstr>Первая мировая война (1914 -1917) -</vt:lpstr>
      <vt:lpstr>Гражданская война -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 войны</dc:title>
  <dc:creator>Наталья</dc:creator>
  <cp:lastModifiedBy>Школа</cp:lastModifiedBy>
  <cp:revision>47</cp:revision>
  <dcterms:created xsi:type="dcterms:W3CDTF">2012-04-02T20:47:59Z</dcterms:created>
  <dcterms:modified xsi:type="dcterms:W3CDTF">2012-08-30T20:04:12Z</dcterms:modified>
</cp:coreProperties>
</file>