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8FCD92-3FE9-4993-9A1E-78D30F0025FE}" type="datetimeFigureOut">
              <a:rPr lang="ru-RU" smtClean="0"/>
              <a:pPr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BD77B8-E7E7-4C19-9754-AA8FD8D3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hyperlink" Target="http://www.onn.s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zenda-box.ru/" TargetMode="External"/><Relationship Id="rId4" Type="http://schemas.openxmlformats.org/officeDocument/2006/relationships/hyperlink" Target="http://www.old.zabsp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55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Окружающий мир (3 класс)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ОС «Школа 2100»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572428" cy="171451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Тема: «Превращение энергии».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Подготовила </a:t>
            </a:r>
            <a:r>
              <a:rPr lang="ru-RU" sz="2000" dirty="0" smtClean="0"/>
              <a:t>Устинова Маргарита Алексеевна </a:t>
            </a:r>
            <a:endParaRPr lang="ru-RU" sz="2000" dirty="0" smtClean="0"/>
          </a:p>
          <a:p>
            <a:pPr algn="ctr"/>
            <a:r>
              <a:rPr lang="ru-RU" sz="2000" dirty="0" smtClean="0"/>
              <a:t>ГОУ ЦО </a:t>
            </a:r>
            <a:r>
              <a:rPr lang="ru-RU" sz="2000" dirty="0" smtClean="0"/>
              <a:t>№ 1927 г. Москва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Что такое энергия?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43824" cy="1971676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 – это источник движения, способность совершать работу.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льфин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000504"/>
            <a:ext cx="2714644" cy="150019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лоне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00504"/>
            <a:ext cx="1428760" cy="150019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раб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000504"/>
            <a:ext cx="1357322" cy="150019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 может превращаться из одной формы в другую.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ереход энергии физической в движение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1571636" cy="250033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ревр эл. энергии в движение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928802"/>
            <a:ext cx="3286148" cy="250033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эл. ламп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29388" y="1928802"/>
            <a:ext cx="2071706" cy="250033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165618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Энергия пищи превратилась в движение человека.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797152"/>
            <a:ext cx="32403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Энергия электричества заставила двигаться троллейбус.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4869160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Электрическая энергия превратилась в световую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018458"/>
          </a:xfr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Ученые заметили, что использование энергии всегда приводит к какому-нибудь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действию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движению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b="1" dirty="0" smtClean="0"/>
              <a:t>изменению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Маргаритка\Pictures\Для презентаций\Анимация\Анимашки ONN.SU\овчарка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1209675" cy="733425"/>
          </a:xfrm>
          <a:prstGeom prst="rect">
            <a:avLst/>
          </a:prstGeom>
          <a:noFill/>
        </p:spPr>
      </p:pic>
      <p:pic>
        <p:nvPicPr>
          <p:cNvPr id="1028" name="Picture 4" descr="C:\Users\Маргаритка\Pictures\Для презентаций\Анимация\www.animashky.ru\дети едя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1368152" cy="936104"/>
          </a:xfrm>
          <a:prstGeom prst="rect">
            <a:avLst/>
          </a:prstGeom>
          <a:noFill/>
        </p:spPr>
      </p:pic>
      <p:pic>
        <p:nvPicPr>
          <p:cNvPr id="1029" name="Picture 5" descr="C:\Users\Маргаритка\Pictures\Для презентаций\Анимация\Анимашки ONN.SU\кипящая вод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1099939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799288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Это наблюдение позволило открыть </a:t>
            </a:r>
            <a:r>
              <a:rPr lang="ru-RU" sz="3200" b="1" dirty="0" smtClean="0"/>
              <a:t>закон сохранения энергии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Энергия никогда не возникает из ничего и не исчезает бесследно. Но она может изменяться и переходить из одной формы в другую.</a:t>
            </a:r>
            <a:endParaRPr lang="ru-RU" b="1" dirty="0"/>
          </a:p>
        </p:txBody>
      </p:sp>
      <p:pic>
        <p:nvPicPr>
          <p:cNvPr id="6" name="Содержимое 5" descr="Сохр. энергии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322512"/>
            <a:ext cx="4572000" cy="3429000"/>
          </a:xfr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Цепочка превращений энергии</a:t>
            </a:r>
            <a:endParaRPr lang="ru-RU" b="1" cap="none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Солнце на лугу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2376264" cy="16561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о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2304256" cy="185707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ровы на луг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20688"/>
            <a:ext cx="2376264" cy="175268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2780928"/>
            <a:ext cx="23042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Энергия солнца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2636912"/>
            <a:ext cx="33123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Энергия, запасенная в веществе растений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949280"/>
            <a:ext cx="33843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Энергия, запасенная </a:t>
            </a:r>
          </a:p>
          <a:p>
            <a:r>
              <a:rPr lang="ru-RU" sz="2000" dirty="0" smtClean="0"/>
              <a:t>в молоке</a:t>
            </a:r>
            <a:endParaRPr lang="ru-RU" sz="2000" dirty="0"/>
          </a:p>
        </p:txBody>
      </p:sp>
      <p:pic>
        <p:nvPicPr>
          <p:cNvPr id="15" name="Рисунок 14" descr="Игр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2304256" cy="172819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95536" y="5949280"/>
            <a:ext cx="25202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Расход энергии </a:t>
            </a:r>
          </a:p>
          <a:p>
            <a:r>
              <a:rPr lang="ru-RU" sz="2000" dirty="0" smtClean="0"/>
              <a:t>на  игры детей</a:t>
            </a:r>
            <a:endParaRPr lang="ru-RU" sz="20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987824" y="2924944"/>
            <a:ext cx="1440160" cy="72008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8024" y="3429000"/>
            <a:ext cx="72008" cy="244827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flipV="1">
            <a:off x="2987824" y="6237312"/>
            <a:ext cx="1512168" cy="72008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Какой закон или правило объясняет превращение энергии из одной формы в другую?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1720" y="1772816"/>
            <a:ext cx="5040560" cy="532656"/>
          </a:xfr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sz="2600" b="1" dirty="0" smtClean="0"/>
              <a:t>Закон</a:t>
            </a:r>
            <a:r>
              <a:rPr lang="ru-RU" b="1" dirty="0" smtClean="0"/>
              <a:t> всемирного тяготения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780928"/>
            <a:ext cx="5112568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400" b="1" dirty="0" smtClean="0"/>
              <a:t>Закон сохранения энергии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573016"/>
            <a:ext cx="7344816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</a:t>
            </a:r>
            <a:r>
              <a:rPr lang="ru-RU" sz="2400" b="1" dirty="0" smtClean="0"/>
              <a:t>Правило  уменьшения кажущихся размеров</a:t>
            </a:r>
          </a:p>
          <a:p>
            <a:pPr algn="ctr"/>
            <a:r>
              <a:rPr lang="ru-RU" sz="2400" b="1" dirty="0" smtClean="0"/>
              <a:t>         предметов при их удалении</a:t>
            </a:r>
            <a:endParaRPr lang="ru-RU" sz="2400" b="1" dirty="0"/>
          </a:p>
        </p:txBody>
      </p:sp>
      <p:pic>
        <p:nvPicPr>
          <p:cNvPr id="1027" name="Picture 3" descr="C:\Users\Маргаритка\Pictures\Для презентаций\Анимация\Анимашки ONN.SU\мыш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9715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www.ONN.SU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Единая коллекция ЦОР.</a:t>
            </a:r>
          </a:p>
          <a:p>
            <a:pPr marL="457200" indent="-457200">
              <a:buAutoNum type="arabicPeriod"/>
            </a:pPr>
            <a:r>
              <a:rPr lang="en-US" dirty="0" smtClean="0"/>
              <a:t>www.phsicstoys.narod.ru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www.radikal.ru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4"/>
              </a:rPr>
              <a:t>www.old.zabspu.ru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5"/>
              </a:rPr>
              <a:t>www.fazenda-box.ru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www. hazarievoscool.ukoz.ru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172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Окружающий мир (3 класс) ОС «Школа 2100»</vt:lpstr>
      <vt:lpstr>Что такое энергия?</vt:lpstr>
      <vt:lpstr>Энергия может превращаться из одной формы в другую.</vt:lpstr>
      <vt:lpstr>Ученые заметили, что использование энергии всегда приводит к какому-нибудь   действию   движению   изменению </vt:lpstr>
      <vt:lpstr>Энергия никогда не возникает из ничего и не исчезает бесследно. Но она может изменяться и переходить из одной формы в другую.</vt:lpstr>
      <vt:lpstr>Цепочка превращений энергии</vt:lpstr>
      <vt:lpstr>Какой закон или правило объясняет превращение энергии из одной формы в другую?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(3 класс)</dc:title>
  <dc:creator>Val</dc:creator>
  <cp:lastModifiedBy>Маргаритка</cp:lastModifiedBy>
  <cp:revision>41</cp:revision>
  <dcterms:created xsi:type="dcterms:W3CDTF">2008-11-18T16:11:23Z</dcterms:created>
  <dcterms:modified xsi:type="dcterms:W3CDTF">2010-12-03T18:01:11Z</dcterms:modified>
</cp:coreProperties>
</file>