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78" r:id="rId6"/>
    <p:sldId id="260" r:id="rId7"/>
    <p:sldId id="294" r:id="rId8"/>
    <p:sldId id="280" r:id="rId9"/>
    <p:sldId id="281" r:id="rId10"/>
    <p:sldId id="282" r:id="rId11"/>
    <p:sldId id="283" r:id="rId12"/>
    <p:sldId id="284" r:id="rId13"/>
    <p:sldId id="285" r:id="rId14"/>
    <p:sldId id="279" r:id="rId15"/>
    <p:sldId id="286" r:id="rId16"/>
    <p:sldId id="296" r:id="rId17"/>
    <p:sldId id="287" r:id="rId18"/>
    <p:sldId id="295" r:id="rId19"/>
    <p:sldId id="289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5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D4F7-E5C5-43CA-A223-10A6EA9A5534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39E5-0D00-4BC2-8B38-A052549A6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0A0E-3475-4D07-8C5B-481A3A829161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6821-E4E4-4C0C-9EA7-974961CB8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9FC2-85E3-4350-A995-03A12A3D2BD9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2A9-8542-4D35-858D-E5D3272CA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3763-3D29-4BFD-8E27-7EF508CB3DAF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98DB-CABA-4B84-A3B6-22A5E0E60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B283-3498-463F-8C67-0AF02ED862AF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A86C-DEA2-4078-B9FC-9BDA1C222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67F1-9D35-49AB-936D-61E04D0CF387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478D-2B05-4A1F-BE94-FD13AC122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F7C2-7C55-467A-9C2E-012C2CABCAD6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4E1A-F803-41AD-AC03-6CA20B98E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9E10-3728-4D4D-A040-F67A2C52793E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F879-45E0-4BCE-B474-76063826D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6CCE-59A6-4DBA-BD61-57C1F4B56516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017C-B15B-4DC3-8E21-68F0A45F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6AD2-F228-4D8F-BFB6-202F37014086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C67C-2D07-4C8D-9399-76CB22DC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D3AE-6A65-4C35-9E9C-A518D2FCC9C2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0308-8C27-4F97-8BE1-6F4B37CFC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5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95784-F61E-4A14-9B2E-9909D3AC0A5F}" type="datetimeFigureOut">
              <a:rPr lang="ru-RU"/>
              <a:pPr>
                <a:defRPr/>
              </a:pPr>
              <a:t>16.06.2011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269A4C-745C-487C-8D8A-584E6C2A7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7;&#1083;&#1086;&#1085;&#1080;&#1093;&#1072;,%20&#1089;&#1083;&#1086;&#1085;&#1077;&#1085;&#1086;&#1082;\&#1053;&#1086;&#1074;&#1072;&#1103;%20&#1087;&#1072;&#1087;&#1082;&#1072;\detskie_pesni_-_kolbelnaya_medvedic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3;&#1086;&#1085;&#1080;&#1093;&#1072;,%20&#1089;&#1083;&#1086;&#1085;&#1077;&#1085;&#1086;&#1082;\&#1053;&#1086;&#1074;&#1072;&#1103;%20&#1087;&#1072;&#1087;&#1082;&#1072;\22-sloniha_slonenok_i_slon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sicmp3.spb.ru/album/pesni_na_stihi_unny_moritc_t_nikitina_i_s_nikiti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usicmp3.spb.ru/album/pesni_na_stihi_unny_moritc_t_nikitina_i_s_nikiti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tskie_pesni_-_kolbelnaya_medved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714875"/>
            <a:ext cx="3952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люст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75" y="-1108075"/>
            <a:ext cx="9540875" cy="1015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04664"/>
            <a:ext cx="6540500" cy="434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Дельфины устроили дружеский ужин…</a:t>
            </a:r>
            <a:endParaRPr lang="ru-RU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Дельфины любили, как братья…</a:t>
            </a:r>
            <a:endParaRPr lang="ru-RU" sz="6000" b="1" smtClean="0"/>
          </a:p>
        </p:txBody>
      </p:sp>
      <p:pic>
        <p:nvPicPr>
          <p:cNvPr id="23556" name="Picture 4" descr="Дельф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8929687" cy="474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178550" cy="4643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Дельфинам на память остались на снимке…</a:t>
            </a:r>
            <a:endParaRPr lang="ru-RU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Седлова Светлана\Desktop\sl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765175"/>
            <a:ext cx="86741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Не бросают слоны малышей…</a:t>
            </a:r>
            <a:endParaRPr lang="ru-RU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309721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садовод</a:t>
            </a:r>
          </a:p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цветовод</a:t>
            </a:r>
          </a:p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овощевод</a:t>
            </a:r>
          </a:p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пчеловод</a:t>
            </a:r>
          </a:p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слоновод</a:t>
            </a:r>
          </a:p>
          <a:p>
            <a:pPr algn="ctr">
              <a:buFont typeface="Wingdings 3" pitchFamily="18" charset="2"/>
              <a:buNone/>
            </a:pPr>
            <a:r>
              <a:rPr lang="ru-RU" sz="60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Встречал слоновод знаменитый…</a:t>
            </a:r>
            <a:endParaRPr lang="ru-RU" sz="6000" b="1" smtClean="0"/>
          </a:p>
        </p:txBody>
      </p:sp>
      <p:pic>
        <p:nvPicPr>
          <p:cNvPr id="27652" name="Picture 4" descr="Дельф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008687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3" descr="avatar-12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724400"/>
            <a:ext cx="1871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3671888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4000" b="1" smtClean="0"/>
              <a:t>  Стихотворение о дружбе, доброте, любви, внимании и нежности друг к другу. Это мечта о душевной близости, душевном тепле и щедрости, о «задушевности». Это мечта о необыкновенных путешествиях и встречах.</a:t>
            </a:r>
          </a:p>
        </p:txBody>
      </p:sp>
      <p:pic>
        <p:nvPicPr>
          <p:cNvPr id="28675" name="Picture 6" descr="C:\Users\Седлова Светлана\Desktop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3744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C:\Users\Седлова Светлана\Desktop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4581525"/>
            <a:ext cx="37449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00250" y="2349500"/>
            <a:ext cx="71437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8625" y="2997200"/>
            <a:ext cx="87153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288" y="3644900"/>
            <a:ext cx="741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Седлова Светлана\Documents\2 класс\литер\b985be245f29752f0508fb4245bbd5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76250"/>
            <a:ext cx="56880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Седлова Светлана\Documents\2 класс\литер\gal4-7.jpg"/>
          <p:cNvPicPr>
            <a:picLocks noChangeAspect="1" noChangeArrowheads="1"/>
          </p:cNvPicPr>
          <p:nvPr/>
        </p:nvPicPr>
        <p:blipFill>
          <a:blip r:embed="rId3"/>
          <a:srcRect t="18739" r="5368"/>
          <a:stretch>
            <a:fillRect/>
          </a:stretch>
        </p:blipFill>
        <p:spPr bwMode="auto">
          <a:xfrm>
            <a:off x="323850" y="404813"/>
            <a:ext cx="849788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2-sloniha_slonenok_i_sl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0928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2"/>
          <p:cNvGrpSpPr>
            <a:grpSpLocks/>
          </p:cNvGrpSpPr>
          <p:nvPr/>
        </p:nvGrpSpPr>
        <p:grpSpPr bwMode="auto">
          <a:xfrm>
            <a:off x="611188" y="3213100"/>
            <a:ext cx="8099425" cy="3076575"/>
            <a:chOff x="428596" y="3357562"/>
            <a:chExt cx="8099457" cy="3076575"/>
          </a:xfrm>
        </p:grpSpPr>
        <p:pic>
          <p:nvPicPr>
            <p:cNvPr id="31748" name="Picture 5" descr="C:\Users\Седлова Светлана\Desktop\a94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488" y="4214818"/>
              <a:ext cx="2387600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9" descr="C:\Users\Седлова Светлана\Desktop\Photo%20012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3357562"/>
              <a:ext cx="3527425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9" descr="C:\Users\Седлова Светлана\Desktop\Photo%20012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8596" y="3643314"/>
              <a:ext cx="3297126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6" name="Подзаголовок 2"/>
          <p:cNvSpPr txBox="1">
            <a:spLocks/>
          </p:cNvSpPr>
          <p:nvPr/>
        </p:nvSpPr>
        <p:spPr bwMode="auto">
          <a:xfrm>
            <a:off x="0" y="2603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Юнна Мориц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6600" b="1">
                <a:solidFill>
                  <a:srgbClr val="002060"/>
                </a:solidFill>
                <a:latin typeface="Calibri" pitchFamily="34" charset="0"/>
              </a:rPr>
              <a:t>«Слониха, слонёнок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6600" b="1">
                <a:solidFill>
                  <a:srgbClr val="002060"/>
                </a:solidFill>
                <a:latin typeface="Calibri" pitchFamily="34" charset="0"/>
              </a:rPr>
              <a:t>и слон»</a:t>
            </a:r>
          </a:p>
        </p:txBody>
      </p:sp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http://musicmp3.spb.ru/album/pesni_na_stihi_unny_moritc_t_nikitina_i_s_nikitin.html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Кук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одзаголовок 2"/>
          <p:cNvSpPr txBox="1">
            <a:spLocks/>
          </p:cNvSpPr>
          <p:nvPr/>
        </p:nvSpPr>
        <p:spPr bwMode="auto">
          <a:xfrm>
            <a:off x="0" y="2603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6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770" name="Прямоугольник 6"/>
          <p:cNvSpPr>
            <a:spLocks noChangeArrowheads="1"/>
          </p:cNvSpPr>
          <p:nvPr/>
        </p:nvSpPr>
        <p:spPr bwMode="auto">
          <a:xfrm>
            <a:off x="0" y="1500188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alibri" pitchFamily="34" charset="0"/>
                <a:hlinkClick r:id="rId2"/>
              </a:rPr>
              <a:t>http://musicmp3.spb.ru/album/pesni_na_stihi_unny_moritc_t_nikitina_i_s_nikitin.html</a:t>
            </a:r>
            <a:endParaRPr lang="ru-RU" sz="5400">
              <a:latin typeface="Calibri" pitchFamily="34" charset="0"/>
            </a:endParaRPr>
          </a:p>
          <a:p>
            <a:endParaRPr lang="ru-RU" sz="5400">
              <a:latin typeface="Calibri" pitchFamily="34" charset="0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0" y="4286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Песню можно скачать по ссылке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5" name="Picture 5" descr="Кук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-57150"/>
            <a:ext cx="10874376" cy="711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4"/>
          <p:cNvSpPr txBox="1">
            <a:spLocks noChangeArrowheads="1"/>
          </p:cNvSpPr>
          <p:nvPr/>
        </p:nvSpPr>
        <p:spPr bwMode="auto">
          <a:xfrm>
            <a:off x="0" y="14287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«Сказка-ложь, </a:t>
            </a:r>
          </a:p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   да в ней намёк…»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4"/>
          <p:cNvSpPr txBox="1">
            <a:spLocks noChangeArrowheads="1"/>
          </p:cNvSpPr>
          <p:nvPr/>
        </p:nvSpPr>
        <p:spPr bwMode="auto">
          <a:xfrm>
            <a:off x="0" y="47625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«Сказка-ложь, </a:t>
            </a:r>
          </a:p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   да в ней намёк, добрым молодцам урок».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3214688" y="5157788"/>
            <a:ext cx="5929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А.С.Пушкин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 txBox="1">
            <a:spLocks/>
          </p:cNvSpPr>
          <p:nvPr/>
        </p:nvSpPr>
        <p:spPr bwMode="auto">
          <a:xfrm>
            <a:off x="0" y="2603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Юнна Мориц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6600" b="1">
                <a:solidFill>
                  <a:srgbClr val="002060"/>
                </a:solidFill>
                <a:latin typeface="Calibri" pitchFamily="34" charset="0"/>
              </a:rPr>
              <a:t>«Слониха, слонёнок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6600" b="1">
                <a:solidFill>
                  <a:srgbClr val="002060"/>
                </a:solidFill>
                <a:latin typeface="Calibri" pitchFamily="34" charset="0"/>
              </a:rPr>
              <a:t>и слон»</a:t>
            </a:r>
          </a:p>
        </p:txBody>
      </p:sp>
      <p:grpSp>
        <p:nvGrpSpPr>
          <p:cNvPr id="18434" name="Группа 7"/>
          <p:cNvGrpSpPr>
            <a:grpSpLocks/>
          </p:cNvGrpSpPr>
          <p:nvPr/>
        </p:nvGrpSpPr>
        <p:grpSpPr bwMode="auto">
          <a:xfrm>
            <a:off x="0" y="3789363"/>
            <a:ext cx="9144000" cy="2709862"/>
            <a:chOff x="-468560" y="2492896"/>
            <a:chExt cx="9073020" cy="2710889"/>
          </a:xfrm>
        </p:grpSpPr>
        <p:pic>
          <p:nvPicPr>
            <p:cNvPr id="18435" name="Picture 3" descr="C:\Users\Седлова Светлана\Desktop\слон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948277" y="3771961"/>
              <a:ext cx="1656183" cy="124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6" name="Группа 6"/>
            <p:cNvGrpSpPr>
              <a:grpSpLocks/>
            </p:cNvGrpSpPr>
            <p:nvPr/>
          </p:nvGrpSpPr>
          <p:grpSpPr bwMode="auto">
            <a:xfrm>
              <a:off x="-468560" y="2492896"/>
              <a:ext cx="7777133" cy="2710889"/>
              <a:chOff x="-468560" y="2492896"/>
              <a:chExt cx="7777133" cy="2710889"/>
            </a:xfrm>
          </p:grpSpPr>
          <p:pic>
            <p:nvPicPr>
              <p:cNvPr id="18437" name="Picture 8" descr="C:\Users\Седлова Светлана\Desktop\Photo%20013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68560" y="2492896"/>
                <a:ext cx="4608512" cy="2710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8" name="Picture 8" descr="C:\Users\Седлова Светлана\Desktop\Photo%20013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76125" y="2780928"/>
                <a:ext cx="4032448" cy="2372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3921125" y="1500188"/>
            <a:ext cx="5043488" cy="5357812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 smtClean="0"/>
              <a:t>   </a:t>
            </a:r>
          </a:p>
          <a:p>
            <a:pPr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 smtClean="0"/>
              <a:t>      </a:t>
            </a:r>
            <a:r>
              <a:rPr lang="ru-RU" b="1" dirty="0" smtClean="0"/>
              <a:t>Признаётся в любви к тем, «кто всегда растёт, с кем всё время что-то случается, кто способен задать три вагона вопросов и умчаться в мир волнующих приключений, опасностей и великих открытий»</a:t>
            </a:r>
          </a:p>
          <a:p>
            <a:pPr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 smtClean="0"/>
              <a:t>  </a:t>
            </a:r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Мориц Юнна Петровна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5400" b="1">
                <a:solidFill>
                  <a:srgbClr val="002060"/>
                </a:solidFill>
                <a:latin typeface="Calibri" pitchFamily="34" charset="0"/>
              </a:rPr>
              <a:t>                   (р.1937 г.)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80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E2E26"/>
              </a:clrFrom>
              <a:clrTo>
                <a:srgbClr val="5E2E26">
                  <a:alpha val="0"/>
                </a:srgbClr>
              </a:clrTo>
            </a:clrChange>
          </a:blip>
          <a:srcRect l="9917" t="10442" r="5785" b="7771"/>
          <a:stretch>
            <a:fillRect/>
          </a:stretch>
        </p:blipFill>
        <p:spPr bwMode="auto">
          <a:xfrm>
            <a:off x="395288" y="1196975"/>
            <a:ext cx="36179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И в море уплыли на синей байдарке…</a:t>
            </a:r>
            <a:endParaRPr lang="ru-RU" sz="6000" b="1" smtClean="0"/>
          </a:p>
        </p:txBody>
      </p:sp>
      <p:pic>
        <p:nvPicPr>
          <p:cNvPr id="20484" name="Picture 4" descr="Байда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5734050" cy="399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625975"/>
            <a:ext cx="9144000" cy="2232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smtClean="0">
                <a:solidFill>
                  <a:srgbClr val="002060"/>
                </a:solidFill>
              </a:rPr>
              <a:t>И детской улыбкой дельфины встречали…</a:t>
            </a:r>
            <a:endParaRPr lang="ru-RU" sz="6000" b="1" smtClean="0"/>
          </a:p>
        </p:txBody>
      </p:sp>
      <p:pic>
        <p:nvPicPr>
          <p:cNvPr id="21508" name="Picture 4" descr="Дельф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102475" cy="442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137</Words>
  <Application>Microsoft Office PowerPoint</Application>
  <PresentationFormat>Экран (4:3)</PresentationFormat>
  <Paragraphs>33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Wingdings 3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Седлова Светлана</dc:creator>
  <cp:lastModifiedBy>Дмитрий</cp:lastModifiedBy>
  <cp:revision>9</cp:revision>
  <dcterms:created xsi:type="dcterms:W3CDTF">2011-03-01T12:40:15Z</dcterms:created>
  <dcterms:modified xsi:type="dcterms:W3CDTF">2011-06-16T11:11:09Z</dcterms:modified>
</cp:coreProperties>
</file>