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38" r:id="rId7"/>
    <p:sldMasterId id="2147483751" r:id="rId8"/>
    <p:sldMasterId id="2147483764" r:id="rId9"/>
    <p:sldMasterId id="2147483777" r:id="rId10"/>
  </p:sldMasterIdLst>
  <p:notesMasterIdLst>
    <p:notesMasterId r:id="rId30"/>
  </p:notesMasterIdLst>
  <p:sldIdLst>
    <p:sldId id="256" r:id="rId11"/>
    <p:sldId id="257" r:id="rId12"/>
    <p:sldId id="269" r:id="rId13"/>
    <p:sldId id="268" r:id="rId14"/>
    <p:sldId id="267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2" r:id="rId23"/>
    <p:sldId id="283" r:id="rId24"/>
    <p:sldId id="278" r:id="rId25"/>
    <p:sldId id="279" r:id="rId26"/>
    <p:sldId id="281" r:id="rId27"/>
    <p:sldId id="262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EE3BF-A56A-4985-8779-8678BC71DA9B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53108-99D9-49ED-A404-513FD116B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7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3108-99D9-49ED-A404-513FD116B7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3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3108-99D9-49ED-A404-513FD116B7D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3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41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4909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25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0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567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260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409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864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737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678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058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638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525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17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292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227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602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3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671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598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622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0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0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31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3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9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920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6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1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5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70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55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22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74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57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8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470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3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95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26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80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76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5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29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5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1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920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48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34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5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9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22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62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16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35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5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7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903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50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17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80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0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17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69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10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66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20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136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64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8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28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0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2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08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47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38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362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4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00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79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6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96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96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463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22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234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34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5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1278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81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37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839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854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48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5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586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911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ED9A-509C-4422-B8CD-616AE552BE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DDFD-2244-4876-A459-D6F93509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323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A8D0-20AB-4680-B02B-EF34449B39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6C45-22BD-4149-BF0E-E8624434F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2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1401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2AC-35C9-4E57-A7F1-795E65DA17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1158-1F8D-4DD0-AC4F-FB9A8533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75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4D1-0999-4887-A09D-7D1F15BDB5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8C73-AD38-493C-A7A3-A29504EB87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747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FE7F-89D8-421D-9B4B-7E78C00EE9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B879-19A6-4E12-A20A-74D67E374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76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A352-768D-4B73-A332-A61BE2D71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A0C2-8027-4A65-8098-F603FCD9E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30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F78C-8C9C-407E-92B3-6855906838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25A3-C661-4307-86AC-33B1D13A7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3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E34-82E9-43E1-B095-0D0F598E80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D02-9091-43E1-BE69-D832DA117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69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FFF-B305-4ED1-A71A-FCDC95EFFA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A51-79D3-4601-889F-797AFA132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927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EA2-A33E-447D-BB83-D712BF9F7B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BE6-1368-4AC8-BC3A-D2E3CFC19E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1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D1A-9272-4C47-A484-050C3B424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29D-3D02-4E33-BBC1-48D9865125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91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0121-D55C-4BB9-BBAA-74480B6F25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8440-0825-4A9D-8559-CFA894A52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ACDF-0C2B-47A4-9886-5A953ADF465B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233D-0F92-4DAD-BFB5-8C9F8C09D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5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4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8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3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CB2C5-CC3B-449C-B1A6-A257EF62AA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C90B0-EB72-4314-9CBD-0F78AFC4F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2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5.gif"/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12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9.wm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Сложение и вычитание чисел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Автор : Куликова Галина Степановна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Учитель начальных классов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</a:p>
        </p:txBody>
      </p:sp>
      <p:pic>
        <p:nvPicPr>
          <p:cNvPr id="7171" name="Picture 4" descr="j0178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5438" cy="6911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j01986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2427287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j02837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157788"/>
            <a:ext cx="8112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ree"/>
          <p:cNvSpPr>
            <a:spLocks noEditPoints="1" noChangeArrowheads="1"/>
          </p:cNvSpPr>
          <p:nvPr/>
        </p:nvSpPr>
        <p:spPr bwMode="auto">
          <a:xfrm>
            <a:off x="2555875" y="2205038"/>
            <a:ext cx="3816350" cy="44640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6568" name="Picture 8" descr="j02837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9366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j02508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779">
            <a:off x="4284663" y="2349500"/>
            <a:ext cx="889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j02508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204">
            <a:off x="5003800" y="5516563"/>
            <a:ext cx="13081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 descr="j02508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5648325"/>
            <a:ext cx="12176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2" descr="j02803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60800"/>
            <a:ext cx="1247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3" descr="j030545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10541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14" descr="j028372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9080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5" descr="j028372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506">
            <a:off x="2627313" y="5084763"/>
            <a:ext cx="11239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 descr="j02837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652963"/>
            <a:ext cx="10810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17" descr="j02837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24175"/>
            <a:ext cx="9350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8" name="WordArt 18"/>
          <p:cNvSpPr>
            <a:spLocks noChangeArrowheads="1" noChangeShapeType="1" noTextEdit="1"/>
          </p:cNvSpPr>
          <p:nvPr/>
        </p:nvSpPr>
        <p:spPr bwMode="auto">
          <a:xfrm rot="-962213">
            <a:off x="-1588" y="614363"/>
            <a:ext cx="51482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2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Наряди  ёлку</a:t>
            </a:r>
          </a:p>
        </p:txBody>
      </p:sp>
      <p:sp>
        <p:nvSpPr>
          <p:cNvPr id="66581" name="WordArt 21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6191250" cy="3201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 Новым годом!</a:t>
            </a: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6659563" y="0"/>
            <a:ext cx="1800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smtClean="0">
                <a:solidFill>
                  <a:srgbClr val="1F497D"/>
                </a:solidFill>
                <a:latin typeface="Arial" charset="0"/>
              </a:rPr>
              <a:t>16 - 7     </a:t>
            </a: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6732588" y="3240088"/>
            <a:ext cx="17287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smtClean="0">
                <a:solidFill>
                  <a:srgbClr val="1F497D"/>
                </a:solidFill>
                <a:latin typeface="Arial" charset="0"/>
              </a:rPr>
              <a:t>12 - 5     </a:t>
            </a: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7164388" y="863600"/>
            <a:ext cx="1800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smtClean="0">
                <a:solidFill>
                  <a:srgbClr val="1F497D"/>
                </a:solidFill>
                <a:latin typeface="Arial" charset="0"/>
              </a:rPr>
              <a:t>17 - 9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6588125" y="1655763"/>
            <a:ext cx="17287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smtClean="0">
                <a:solidFill>
                  <a:srgbClr val="1F497D"/>
                </a:solidFill>
                <a:latin typeface="Arial" charset="0"/>
              </a:rPr>
              <a:t>15 - 6      </a:t>
            </a: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7164388" y="2376488"/>
            <a:ext cx="1727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smtClean="0">
                <a:solidFill>
                  <a:srgbClr val="1F497D"/>
                </a:solidFill>
                <a:latin typeface="Arial" charset="0"/>
              </a:rPr>
              <a:t>11 - 2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7235825" y="5688013"/>
            <a:ext cx="1727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smtClean="0">
                <a:solidFill>
                  <a:srgbClr val="1F497D"/>
                </a:solidFill>
                <a:latin typeface="Arial" charset="0"/>
              </a:rPr>
              <a:t>11 - 3</a:t>
            </a: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7235825" y="4032250"/>
            <a:ext cx="1728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smtClean="0">
                <a:solidFill>
                  <a:srgbClr val="1F497D"/>
                </a:solidFill>
                <a:latin typeface="Arial" charset="0"/>
              </a:rPr>
              <a:t>13 - 4  </a:t>
            </a: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6804025" y="4824413"/>
            <a:ext cx="17986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smtClean="0">
                <a:solidFill>
                  <a:srgbClr val="1F497D"/>
                </a:solidFill>
                <a:latin typeface="Arial" charset="0"/>
              </a:rPr>
              <a:t>12 - 8</a:t>
            </a:r>
          </a:p>
        </p:txBody>
      </p:sp>
      <p:sp>
        <p:nvSpPr>
          <p:cNvPr id="7195" name="AutoShape 3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81750"/>
            <a:ext cx="576263" cy="476250"/>
          </a:xfrm>
          <a:prstGeom prst="actionButtonHom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685951"/>
            <a:ext cx="3390709" cy="42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58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/>
      <p:bldP spid="66578" grpId="0" animBg="1"/>
      <p:bldP spid="66578" grpId="1" animBg="1"/>
      <p:bldP spid="66581" grpId="0" animBg="1"/>
      <p:bldP spid="66582" grpId="0"/>
      <p:bldP spid="66582" grpId="1"/>
      <p:bldP spid="66583" grpId="0"/>
      <p:bldP spid="66583" grpId="1"/>
      <p:bldP spid="66584" grpId="0"/>
      <p:bldP spid="66584" grpId="1"/>
      <p:bldP spid="66585" grpId="0"/>
      <p:bldP spid="66585" grpId="1"/>
      <p:bldP spid="66586" grpId="0"/>
      <p:bldP spid="66586" grpId="1"/>
      <p:bldP spid="66587" grpId="0"/>
      <p:bldP spid="66587" grpId="1"/>
      <p:bldP spid="66588" grpId="0"/>
      <p:bldP spid="66588" grpId="1"/>
      <p:bldP spid="66589" grpId="0"/>
      <p:bldP spid="6658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Arial" charset="0"/>
              </a:rPr>
              <a:t>Р Е Ш И       С А М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dirty="0" smtClean="0">
                <a:latin typeface="Arial" charset="0"/>
              </a:rPr>
              <a:t>25+9</a:t>
            </a:r>
          </a:p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             84-22 </a:t>
            </a:r>
          </a:p>
          <a:p>
            <a:pPr eaLnBrk="1" hangingPunct="1">
              <a:buFont typeface="Arial" charset="0"/>
              <a:buNone/>
            </a:pPr>
            <a:r>
              <a:rPr lang="en-US" sz="4400" dirty="0" smtClean="0">
                <a:latin typeface="Arial" charset="0"/>
              </a:rPr>
              <a:t>                          </a:t>
            </a:r>
            <a:r>
              <a:rPr lang="ru-RU" sz="4400" dirty="0" smtClean="0">
                <a:latin typeface="Arial" charset="0"/>
              </a:rPr>
              <a:t>34+12</a:t>
            </a:r>
            <a:endParaRPr lang="en-US" sz="44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400" dirty="0" smtClean="0">
                <a:latin typeface="Arial" charset="0"/>
              </a:rPr>
              <a:t>                                       </a:t>
            </a:r>
            <a:r>
              <a:rPr lang="ru-RU" sz="4400" dirty="0" smtClean="0">
                <a:latin typeface="Arial" charset="0"/>
              </a:rPr>
              <a:t>33-7</a:t>
            </a:r>
          </a:p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                              </a:t>
            </a:r>
          </a:p>
          <a:p>
            <a:pPr eaLnBrk="1" hangingPunct="1">
              <a:buFont typeface="Arial" charset="0"/>
              <a:buNone/>
            </a:pPr>
            <a:endParaRPr lang="ru-RU" sz="44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016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 Р О Б Л Е М А !!!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600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29+5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=34</a:t>
            </a:r>
            <a:r>
              <a:rPr lang="ru-RU" sz="3600" b="1" dirty="0" smtClean="0">
                <a:solidFill>
                  <a:srgbClr val="002060"/>
                </a:solidFill>
              </a:rPr>
              <a:t>                </a:t>
            </a:r>
            <a:endParaRPr lang="ru-RU" sz="36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             </a:t>
            </a:r>
            <a:r>
              <a:rPr lang="ru-RU" sz="3600" b="1" dirty="0" smtClean="0">
                <a:solidFill>
                  <a:srgbClr val="002060"/>
                </a:solidFill>
              </a:rPr>
              <a:t>84-22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 = 62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                         34 + 12 = 46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33-7=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?</a:t>
            </a:r>
            <a:r>
              <a:rPr lang="ru-RU" sz="3600" b="1" dirty="0" smtClean="0">
                <a:solidFill>
                  <a:srgbClr val="FF0000"/>
                </a:solidFill>
              </a:rPr>
              <a:t>          </a:t>
            </a:r>
            <a:endParaRPr lang="ru-RU" sz="36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          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         </a:t>
            </a:r>
            <a:endParaRPr lang="ru-RU" sz="36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ru-RU" sz="3600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sz="3600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sz="3600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F5DD7-B4A2-4C91-975C-96E1066837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2" name="Picture 52" descr="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885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535"/>
            <a:ext cx="3027278" cy="2336049"/>
          </a:xfrm>
          <a:prstGeom prst="rect">
            <a:avLst/>
          </a:prstGeom>
        </p:spPr>
      </p:pic>
      <p:pic>
        <p:nvPicPr>
          <p:cNvPr id="9223" name="Picture 52" descr="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301208"/>
            <a:ext cx="89503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Прочитайте и  объясните записи.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3071834" cy="559534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33-7=26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71604" y="1785926"/>
            <a:ext cx="345869" cy="444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214414" y="1785926"/>
            <a:ext cx="275456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100" y="20716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20716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000372"/>
            <a:ext cx="1986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33 – 7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3000372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33 – (3 + 4)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3000372"/>
            <a:ext cx="229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=(33-3)-4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16" y="3000372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= 30-4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3643314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= 26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Прочитайте и  объясните записи.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3071834" cy="559534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33-7=26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1538" y="1785926"/>
            <a:ext cx="345869" cy="444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00034" y="1785926"/>
            <a:ext cx="275456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282" y="2214554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2214554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000372"/>
            <a:ext cx="1986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33 – 7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3000372"/>
            <a:ext cx="241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(20+13)-7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3000372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=(13-7)+20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16" y="3000372"/>
            <a:ext cx="21387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= 6+20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3643314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= 26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000099"/>
                </a:solidFill>
                <a:latin typeface="Arial" charset="0"/>
              </a:rPr>
              <a:t>ЕСЛИ ТЫ РЕШИТЬ НЕ</a:t>
            </a:r>
            <a:r>
              <a:rPr lang="ru-RU" sz="3600" b="1" i="1" dirty="0" smtClean="0">
                <a:latin typeface="Arial" charset="0"/>
              </a:rPr>
              <a:t> </a:t>
            </a:r>
            <a:r>
              <a:rPr lang="ru-RU" sz="3600" b="1" i="1" dirty="0" smtClean="0">
                <a:solidFill>
                  <a:srgbClr val="000099"/>
                </a:solidFill>
                <a:latin typeface="Arial" charset="0"/>
              </a:rPr>
              <a:t>МОЖЕШЬ…</a:t>
            </a:r>
          </a:p>
        </p:txBody>
      </p:sp>
      <p:sp>
        <p:nvSpPr>
          <p:cNvPr id="26628" name="Rectangle 4"/>
          <p:cNvSpPr>
            <a:spLocks noGrp="1"/>
          </p:cNvSpPr>
          <p:nvPr>
            <p:ph type="body" sz="half" idx="1"/>
          </p:nvPr>
        </p:nvSpPr>
        <p:spPr>
          <a:xfrm>
            <a:off x="323528" y="677478"/>
            <a:ext cx="4038600" cy="4525963"/>
          </a:xfrm>
        </p:spPr>
        <p:txBody>
          <a:bodyPr/>
          <a:lstStyle/>
          <a:p>
            <a:pPr eaLnBrk="1" hangingPunct="1"/>
            <a:endParaRPr lang="ru-RU" sz="4000" b="1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ru-RU" sz="4000" b="1" dirty="0" smtClean="0">
                <a:solidFill>
                  <a:srgbClr val="3366FF"/>
                </a:solidFill>
                <a:latin typeface="Arial" charset="0"/>
              </a:rPr>
              <a:t>  Обратись за помощью к учебнику (стр.16)</a:t>
            </a:r>
          </a:p>
        </p:txBody>
      </p:sp>
      <p:sp>
        <p:nvSpPr>
          <p:cNvPr id="26629" name="Rectangle 5"/>
          <p:cNvSpPr>
            <a:spLocks noGrp="1"/>
          </p:cNvSpPr>
          <p:nvPr>
            <p:ph type="body" sz="half" idx="2"/>
          </p:nvPr>
        </p:nvSpPr>
        <p:spPr>
          <a:xfrm>
            <a:off x="4788024" y="476672"/>
            <a:ext cx="4038600" cy="4525963"/>
          </a:xfrm>
        </p:spPr>
        <p:txBody>
          <a:bodyPr/>
          <a:lstStyle/>
          <a:p>
            <a:pPr eaLnBrk="1" hangingPunct="1"/>
            <a:endParaRPr lang="ru-RU" sz="4000" b="1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ru-RU" sz="4000" b="1" dirty="0" smtClean="0">
                <a:solidFill>
                  <a:srgbClr val="3366FF"/>
                </a:solidFill>
                <a:latin typeface="Arial" charset="0"/>
              </a:rPr>
              <a:t>Обратись за помощью к учителю</a:t>
            </a:r>
          </a:p>
        </p:txBody>
      </p:sp>
      <p:pic>
        <p:nvPicPr>
          <p:cNvPr id="31746" name="Picture 2" descr="Викторина по книге А. Толстого &quot;Приключения Буратино&quot; (провела учитель начальных классов мбоу &quot;сош 26 п. Новонежино&quot; Полищук 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" y="3861048"/>
            <a:ext cx="2627784" cy="27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Записки Арбатского ребенка - Кино нашего детств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5502"/>
            <a:ext cx="3164384" cy="23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6364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  <p:bldP spid="266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 Р О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Е Р Ь  СЕБЯ  С А М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958574"/>
            <a:ext cx="3786214" cy="335074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819156" y="1824126"/>
            <a:ext cx="500066" cy="423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357290" y="1785926"/>
            <a:ext cx="571504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662" y="1214422"/>
            <a:ext cx="161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56-9=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2857496"/>
            <a:ext cx="1494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24-5=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1214422"/>
            <a:ext cx="1494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64-8=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214311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214311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860" y="121442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47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642910" y="3429000"/>
            <a:ext cx="428628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7158" y="378619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4414" y="378619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5918" y="2857496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9124" y="22145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7818" y="22145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1035819" y="3393281"/>
            <a:ext cx="35719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179223" y="1821645"/>
            <a:ext cx="35719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831557" y="1812121"/>
            <a:ext cx="347666" cy="295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43570" y="128586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56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3" grpId="0"/>
      <p:bldP spid="29" grpId="0"/>
      <p:bldP spid="30" grpId="0"/>
      <p:bldP spid="34" grpId="0"/>
      <p:bldP spid="3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0099"/>
                </a:solidFill>
                <a:latin typeface="Arial" charset="0"/>
              </a:rPr>
              <a:t>РЕШИ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dirty="0" smtClean="0">
                <a:latin typeface="Arial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dirty="0" smtClean="0">
                <a:latin typeface="Arial" charset="0"/>
              </a:rPr>
              <a:t>	 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.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Петя прочитал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23 рассказа о животных</a:t>
            </a:r>
            <a:r>
              <a:rPr lang="ru-RU" sz="4000" dirty="0" smtClean="0">
                <a:latin typeface="Arial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000" dirty="0" smtClean="0">
                <a:latin typeface="Arial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а Вова на 7 рассказов меньше.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000" dirty="0" smtClean="0">
                <a:latin typeface="Arial" charset="0"/>
              </a:rPr>
              <a:t>  </a:t>
            </a:r>
            <a:r>
              <a:rPr lang="ru-RU" sz="4000" dirty="0" smtClean="0">
                <a:solidFill>
                  <a:srgbClr val="00B050"/>
                </a:solidFill>
                <a:latin typeface="Arial" charset="0"/>
              </a:rPr>
              <a:t>Сколько рассказов о животных прочитал Вова?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0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000" dirty="0" smtClean="0">
                <a:latin typeface="Arial" charset="0"/>
              </a:rPr>
              <a:t>        </a:t>
            </a: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ru-RU" sz="4000" dirty="0" smtClean="0">
                <a:latin typeface="Arial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Arial" charset="0"/>
              </a:rPr>
              <a:t>а + 5 = 73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4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dirty="0" smtClean="0">
                <a:latin typeface="Arial" charset="0"/>
              </a:rPr>
              <a:t>       </a:t>
            </a: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9372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Домашнее задание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071678"/>
            <a:ext cx="7215238" cy="1257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Стр.17  задача 7 , 8.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еревод имен известных литературных и киногеро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4619625" cy="6096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000108"/>
            <a:ext cx="3571900" cy="31393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</a:t>
            </a:r>
          </a:p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Урок!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2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2500298" y="0"/>
            <a:ext cx="6000792" cy="2500306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сядьте, положите руки перед собой. Не горбитесь, Мы займёмся арифметикой...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573016"/>
            <a:ext cx="4173811" cy="3219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51480"/>
            <a:ext cx="4858125" cy="4858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4" y="951069"/>
            <a:ext cx="1297472" cy="141413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51069"/>
            <a:ext cx="1299768" cy="141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4860032" y="764704"/>
            <a:ext cx="3024336" cy="1978835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80"/>
                </a:solidFill>
                <a:latin typeface="Times New Roman"/>
                <a:ea typeface="JournalSansC"/>
                <a:cs typeface="JournalSansC"/>
              </a:rPr>
              <a:t>У вас в кармане два яблока...</a:t>
            </a:r>
            <a:endParaRPr lang="ru-RU" sz="16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214282" y="1214422"/>
            <a:ext cx="3528392" cy="1584176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влип!</a:t>
            </a:r>
          </a:p>
        </p:txBody>
      </p:sp>
    </p:spTree>
    <p:extLst>
      <p:ext uri="{BB962C8B-B14F-4D97-AF65-F5344CB8AC3E}">
        <p14:creationId xmlns:p14="http://schemas.microsoft.com/office/powerpoint/2010/main" val="14906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декабря.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9" name="Oval 9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187575" y="20034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5410">
            <a:off x="5401469" y="2143919"/>
            <a:ext cx="370522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09600" y="10668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" name="Arc 12"/>
          <p:cNvSpPr>
            <a:spLocks/>
          </p:cNvSpPr>
          <p:nvPr/>
        </p:nvSpPr>
        <p:spPr bwMode="auto">
          <a:xfrm rot="876523" flipH="1">
            <a:off x="3276600" y="1066800"/>
            <a:ext cx="2055813" cy="2092325"/>
          </a:xfrm>
          <a:custGeom>
            <a:avLst/>
            <a:gdLst>
              <a:gd name="T0" fmla="*/ 46796441 w 42175"/>
              <a:gd name="T1" fmla="*/ 101535935 h 43116"/>
              <a:gd name="T2" fmla="*/ 100210232 w 42175"/>
              <a:gd name="T3" fmla="*/ 35383080 h 43116"/>
              <a:gd name="T4" fmla="*/ 51322847 w 42175"/>
              <a:gd name="T5" fmla="*/ 50866891 h 43116"/>
              <a:gd name="T6" fmla="*/ 0 60000 65536"/>
              <a:gd name="T7" fmla="*/ 0 60000 65536"/>
              <a:gd name="T8" fmla="*/ 0 60000 65536"/>
              <a:gd name="T9" fmla="*/ 0 w 42175"/>
              <a:gd name="T10" fmla="*/ 0 h 43116"/>
              <a:gd name="T11" fmla="*/ 42175 w 42175"/>
              <a:gd name="T12" fmla="*/ 43116 h 43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75" h="43116" fill="none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</a:path>
              <a:path w="42175" h="43116" stroke="0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0" name="Arc 13"/>
          <p:cNvSpPr>
            <a:spLocks/>
          </p:cNvSpPr>
          <p:nvPr/>
        </p:nvSpPr>
        <p:spPr bwMode="auto">
          <a:xfrm>
            <a:off x="2895600" y="3200400"/>
            <a:ext cx="2438400" cy="2590800"/>
          </a:xfrm>
          <a:custGeom>
            <a:avLst/>
            <a:gdLst>
              <a:gd name="T0" fmla="*/ 68663764 w 41211"/>
              <a:gd name="T1" fmla="*/ 0 h 43200"/>
              <a:gd name="T2" fmla="*/ 0 w 41211"/>
              <a:gd name="T3" fmla="*/ 110248605 h 43200"/>
              <a:gd name="T4" fmla="*/ 68656782 w 41211"/>
              <a:gd name="T5" fmla="*/ 77688019 h 43200"/>
              <a:gd name="T6" fmla="*/ 0 60000 65536"/>
              <a:gd name="T7" fmla="*/ 0 60000 65536"/>
              <a:gd name="T8" fmla="*/ 0 60000 65536"/>
              <a:gd name="T9" fmla="*/ 0 w 41211"/>
              <a:gd name="T10" fmla="*/ 0 h 43200"/>
              <a:gd name="T11" fmla="*/ 41211 w 4121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11" h="43200" fill="none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</a:path>
              <a:path w="41211" h="43200" stroke="0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  <a:lnTo>
                  <a:pt x="19611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1" name="Oval 3"/>
          <p:cNvSpPr>
            <a:spLocks noChangeArrowheads="1"/>
          </p:cNvSpPr>
          <p:nvPr/>
        </p:nvSpPr>
        <p:spPr bwMode="auto">
          <a:xfrm>
            <a:off x="32766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492375" y="2508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705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705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705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val 24"/>
          <p:cNvSpPr>
            <a:spLocks noChangeArrowheads="1"/>
          </p:cNvSpPr>
          <p:nvPr/>
        </p:nvSpPr>
        <p:spPr bwMode="auto">
          <a:xfrm>
            <a:off x="4038600" y="3124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1133 C 0.01649 -0.02613 0.02882 -0.04093 0.04375 -0.05087 C 0.05868 -0.06082 0.07622 -0.0703 0.09444 -0.07146 C 0.11267 -0.07261 0.13681 -0.06914 0.15365 -0.05827 C 0.17049 -0.04741 0.18628 -0.02451 0.19583 -0.00578 C 0.20538 0.01296 0.20868 0.03331 0.21128 0.05435 C 0.21389 0.0754 0.2151 0.09968 0.21128 0.12003 C 0.20747 0.14038 0.19809 0.16097 0.18872 0.17623 C 0.17934 0.19149 0.16979 0.20236 0.15503 0.21185 C 0.14028 0.22133 0.1125 0.2278 0.1 0.23243 C 0.0875 0.23705 0.08056 0.23844 0.08038 0.24006 C 0.08021 0.24168 0.08924 0.23867 0.09861 0.24191 C 0.10799 0.24515 0.12188 0.24654 0.13663 0.25879 C 0.15139 0.27105 0.17517 0.29556 0.18733 0.31499 C 0.19948 0.33442 0.20521 0.3513 0.2099 0.37512 C 0.21458 0.39894 0.21771 0.43201 0.21563 0.45768 C 0.21354 0.48335 0.20538 0.50879 0.19722 0.52891 C 0.18906 0.54903 0.18351 0.56245 0.16632 0.57771 C 0.14913 0.59297 0.1191 0.61633 0.09444 0.62096 C 0.06979 0.62558 0.03767 0.61541 0.0184 0.60593 C -0.00087 0.59644 -0.0092 0.58118 -0.02101 0.56453 C -0.03281 0.54788 -0.04687 0.51619 -0.05208 0.50648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4" name="Arc 6"/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T0" fmla="*/ 13346352 w 21600"/>
              <a:gd name="T1" fmla="*/ 0 h 31221"/>
              <a:gd name="T2" fmla="*/ 39481356 w 21600"/>
              <a:gd name="T3" fmla="*/ 59978450 h 31221"/>
              <a:gd name="T4" fmla="*/ 0 w 21600"/>
              <a:gd name="T5" fmla="*/ 39653294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5" name="Arc 7"/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T0" fmla="*/ 18898756 w 39056"/>
              <a:gd name="T1" fmla="*/ 22500987 h 43200"/>
              <a:gd name="T2" fmla="*/ 0 w 39056"/>
              <a:gd name="T3" fmla="*/ 205168738 h 43200"/>
              <a:gd name="T4" fmla="*/ 62575219 w 39056"/>
              <a:gd name="T5" fmla="*/ 129123464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025775" y="-13017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52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5240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1447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51375"/>
            <a:ext cx="1447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447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ПРОВЕРЬ СЕБЯ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28596" y="1628775"/>
            <a:ext cx="8269317" cy="2085977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z="4800" dirty="0" smtClean="0">
                <a:latin typeface="Arial" charset="0"/>
              </a:rPr>
              <a:t>    </a:t>
            </a:r>
            <a:r>
              <a:rPr lang="ru-RU" sz="4800" dirty="0" smtClean="0">
                <a:solidFill>
                  <a:schemeClr val="accent2"/>
                </a:solidFill>
                <a:latin typeface="Arial" charset="0"/>
              </a:rPr>
              <a:t>+2   +2    +2   +2</a:t>
            </a:r>
          </a:p>
          <a:p>
            <a:pPr marL="609600" indent="-609600" eaLnBrk="1" hangingPunct="1">
              <a:buFont typeface="Arial" charset="0"/>
              <a:buAutoNum type="arabicPlain"/>
            </a:pPr>
            <a:r>
              <a:rPr lang="ru-RU" sz="7200" dirty="0" smtClean="0">
                <a:latin typeface="Arial" charset="0"/>
              </a:rPr>
              <a:t>   3   5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01" y="2780928"/>
            <a:ext cx="3185499" cy="373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257174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7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643182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4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260</Words>
  <Application>Microsoft Office PowerPoint</Application>
  <PresentationFormat>Экран (4:3)</PresentationFormat>
  <Paragraphs>102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Тема Office</vt:lpstr>
      <vt:lpstr>Снежинки 1</vt:lpstr>
      <vt:lpstr>1_Снежинки 1</vt:lpstr>
      <vt:lpstr>2_Снежинки 1</vt:lpstr>
      <vt:lpstr>3_Снежинки 1</vt:lpstr>
      <vt:lpstr>4_Снежинки 1</vt:lpstr>
      <vt:lpstr>6_Снежинки 1</vt:lpstr>
      <vt:lpstr>7_Снежинки 1</vt:lpstr>
      <vt:lpstr>8_Снежинки 1</vt:lpstr>
      <vt:lpstr>9_Снежинки 1</vt:lpstr>
      <vt:lpstr>Сложение и вычитание чисел</vt:lpstr>
      <vt:lpstr>Презентация PowerPoint</vt:lpstr>
      <vt:lpstr>Презентация PowerPoint</vt:lpstr>
      <vt:lpstr>Презентация PowerPoint</vt:lpstr>
      <vt:lpstr>10 декабря.</vt:lpstr>
      <vt:lpstr>Презентация PowerPoint</vt:lpstr>
      <vt:lpstr>Презентация PowerPoint</vt:lpstr>
      <vt:lpstr>Презентация PowerPoint</vt:lpstr>
      <vt:lpstr>ПРОВЕРЬ СЕБЯ</vt:lpstr>
      <vt:lpstr>Презентация PowerPoint</vt:lpstr>
      <vt:lpstr>Р Е Ш И       С А М</vt:lpstr>
      <vt:lpstr>П Р О Б Л Е М А !!!</vt:lpstr>
      <vt:lpstr>Прочитайте и  объясните записи.</vt:lpstr>
      <vt:lpstr>Прочитайте и  объясните записи.</vt:lpstr>
      <vt:lpstr>ЕСЛИ ТЫ РЕШИТЬ НЕ МОЖЕШЬ…</vt:lpstr>
      <vt:lpstr>П Р О В Е Р Ь  СЕБЯ  С А М </vt:lpstr>
      <vt:lpstr>РЕШИ 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чисел</dc:title>
  <dc:creator>Куликова Галина</dc:creator>
  <cp:lastModifiedBy>Ольга</cp:lastModifiedBy>
  <cp:revision>34</cp:revision>
  <dcterms:created xsi:type="dcterms:W3CDTF">2014-12-08T08:31:50Z</dcterms:created>
  <dcterms:modified xsi:type="dcterms:W3CDTF">2014-12-17T21:18:35Z</dcterms:modified>
</cp:coreProperties>
</file>